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59" r:id="rId5"/>
    <p:sldId id="360" r:id="rId6"/>
    <p:sldId id="361" r:id="rId7"/>
    <p:sldId id="266" r:id="rId8"/>
    <p:sldId id="267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3417" autoAdjust="0"/>
  </p:normalViewPr>
  <p:slideViewPr>
    <p:cSldViewPr snapToGrid="0" showGuides="1">
      <p:cViewPr varScale="1">
        <p:scale>
          <a:sx n="71" d="100"/>
          <a:sy n="71" d="100"/>
        </p:scale>
        <p:origin x="19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Verteerbaarheid van stengel en blad neemt af </a:t>
            </a:r>
            <a:r>
              <a:rPr lang="nl-NL" dirty="0">
                <a:sym typeface="Wingdings" panose="05000000000000000000" pitchFamily="2" charset="2"/>
              </a:rPr>
              <a:t> afhankelijk van zetmeelgehalte</a:t>
            </a:r>
          </a:p>
          <a:p>
            <a:r>
              <a:rPr lang="nl-NL" dirty="0">
                <a:sym typeface="Wingdings" panose="05000000000000000000" pitchFamily="2" charset="2"/>
              </a:rPr>
              <a:t>Kolf</a:t>
            </a:r>
            <a:r>
              <a:rPr lang="nl-NL" baseline="0" dirty="0">
                <a:sym typeface="Wingdings" panose="05000000000000000000" pitchFamily="2" charset="2"/>
              </a:rPr>
              <a:t> neemt toe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594AC-B450-415C-A32C-B37D38FFB95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92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594AC-B450-415C-A32C-B37D38FFB95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78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2-11-2022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2-11-2022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2-11-2022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2-11-2022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b="1" dirty="0"/>
              <a:t>H10. Oogst, opslag </a:t>
            </a:r>
            <a:r>
              <a:rPr lang="nl-NL" altLang="nl-NL" b="1"/>
              <a:t>en bewaring</a:t>
            </a: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51776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Inkuilen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278606" y="1457266"/>
            <a:ext cx="8586788" cy="4419599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Suiker zonder zuurstof wordt zuur</a:t>
            </a:r>
          </a:p>
          <a:p>
            <a:pPr eaLnBrk="1" hangingPunct="1"/>
            <a:r>
              <a:rPr lang="nl-NL" altLang="nl-NL" sz="2800" dirty="0"/>
              <a:t>Dus:	- 6-8 mm hakselen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niet te nat of te droog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alle korrels kapot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snel luchtdicht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- 10 cm zand is beste</a:t>
            </a:r>
          </a:p>
        </p:txBody>
      </p:sp>
    </p:spTree>
    <p:extLst>
      <p:ext uri="{BB962C8B-B14F-4D97-AF65-F5344CB8AC3E}">
        <p14:creationId xmlns:p14="http://schemas.microsoft.com/office/powerpoint/2010/main" val="343049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Rijkuil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04" y="963807"/>
            <a:ext cx="8770844" cy="27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3" y="3829110"/>
            <a:ext cx="8274459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2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78608" y="296863"/>
            <a:ext cx="7581023" cy="1160403"/>
          </a:xfrm>
        </p:spPr>
        <p:txBody>
          <a:bodyPr/>
          <a:lstStyle/>
          <a:p>
            <a:pPr eaLnBrk="1" hangingPunct="1"/>
            <a:r>
              <a:rPr lang="nl-NL" altLang="nl-NL"/>
              <a:t>Voersnelheid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278608" y="1032007"/>
            <a:ext cx="8586788" cy="4419599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1,5 tot 2 meter per week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" y="1667385"/>
            <a:ext cx="7327052" cy="47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8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Voederwaarde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360458" y="1089175"/>
            <a:ext cx="7499176" cy="4929411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Mais:	- veel energie ( 1000 VEM)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weinig eiwit ( 50 DVE, -35 OEB)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weinig mineralen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/>
              <a:t>			- weinig vitaminen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2800" dirty="0">
                <a:sym typeface="Wingdings" panose="05000000000000000000" pitchFamily="2" charset="2"/>
              </a:rPr>
              <a:t> Verse koeien en vleesstieren</a:t>
            </a: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103563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Maximale voederwaardeopbrengst</a:t>
            </a:r>
          </a:p>
        </p:txBody>
      </p:sp>
      <p:sp>
        <p:nvSpPr>
          <p:cNvPr id="307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dirty="0"/>
              <a:t>Maximale opbrengst</a:t>
            </a:r>
          </a:p>
          <a:p>
            <a:pPr eaLnBrk="1" hangingPunct="1"/>
            <a:r>
              <a:rPr lang="nl-NL" altLang="nl-NL" sz="2800" dirty="0"/>
              <a:t>Minimale verliezen</a:t>
            </a:r>
          </a:p>
          <a:p>
            <a:pPr eaLnBrk="1" hangingPunct="1"/>
            <a:r>
              <a:rPr lang="nl-NL" altLang="nl-NL" sz="2800" dirty="0"/>
              <a:t>Maximale </a:t>
            </a:r>
            <a:r>
              <a:rPr lang="nl-NL" altLang="nl-NL" sz="2800" dirty="0" err="1"/>
              <a:t>veebenutting</a:t>
            </a:r>
            <a:endParaRPr lang="nl-NL" altLang="nl-NL" sz="2800" dirty="0"/>
          </a:p>
          <a:p>
            <a:pPr eaLnBrk="1" hangingPunct="1"/>
            <a:r>
              <a:rPr lang="nl-NL" altLang="nl-NL" sz="2800" dirty="0"/>
              <a:t>Overige omstandigheden</a:t>
            </a:r>
          </a:p>
        </p:txBody>
      </p:sp>
    </p:spTree>
    <p:extLst>
      <p:ext uri="{BB962C8B-B14F-4D97-AF65-F5344CB8AC3E}">
        <p14:creationId xmlns:p14="http://schemas.microsoft.com/office/powerpoint/2010/main" val="15499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Maximale opbrengst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7442"/>
            <a:ext cx="6336704" cy="585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3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Overig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dirty="0"/>
              <a:t>Nat perceel</a:t>
            </a:r>
          </a:p>
          <a:p>
            <a:pPr eaLnBrk="1" hangingPunct="1"/>
            <a:r>
              <a:rPr lang="nl-NL" altLang="nl-NL" sz="2800" dirty="0"/>
              <a:t>Verdroogde mais</a:t>
            </a:r>
          </a:p>
          <a:p>
            <a:pPr eaLnBrk="1" hangingPunct="1"/>
            <a:r>
              <a:rPr lang="nl-NL" altLang="nl-NL" sz="2800" dirty="0"/>
              <a:t>Nachtvorst</a:t>
            </a:r>
          </a:p>
          <a:p>
            <a:pPr eaLnBrk="1" hangingPunct="1"/>
            <a:r>
              <a:rPr lang="nl-NL" altLang="nl-NL" sz="2800" dirty="0"/>
              <a:t>Stengelrot</a:t>
            </a:r>
          </a:p>
          <a:p>
            <a:pPr eaLnBrk="1" hangingPunct="1"/>
            <a:r>
              <a:rPr lang="nl-NL" altLang="nl-NL" sz="2800" dirty="0"/>
              <a:t>Voertekort </a:t>
            </a:r>
          </a:p>
        </p:txBody>
      </p:sp>
    </p:spTree>
    <p:extLst>
      <p:ext uri="{BB962C8B-B14F-4D97-AF65-F5344CB8AC3E}">
        <p14:creationId xmlns:p14="http://schemas.microsoft.com/office/powerpoint/2010/main" val="128551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Wanneer oogsten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dirty="0"/>
              <a:t>32 – 36 % </a:t>
            </a:r>
            <a:r>
              <a:rPr lang="nl-NL" altLang="nl-NL" sz="2800" dirty="0" err="1"/>
              <a:t>ds</a:t>
            </a:r>
            <a:r>
              <a:rPr lang="nl-NL" altLang="nl-NL" sz="2800" dirty="0"/>
              <a:t> bij snijmaïs op veld </a:t>
            </a:r>
          </a:p>
          <a:p>
            <a:pPr eaLnBrk="1" hangingPunct="1"/>
            <a:r>
              <a:rPr lang="nl-NL" altLang="nl-NL" sz="2800" dirty="0"/>
              <a:t>55-60 % </a:t>
            </a:r>
            <a:r>
              <a:rPr lang="nl-NL" altLang="nl-NL" sz="2800" dirty="0" err="1"/>
              <a:t>ds</a:t>
            </a:r>
            <a:r>
              <a:rPr lang="nl-NL" altLang="nl-NL" sz="2800" dirty="0"/>
              <a:t> kolf </a:t>
            </a:r>
          </a:p>
          <a:p>
            <a:pPr eaLnBrk="1" hangingPunct="1"/>
            <a:r>
              <a:rPr lang="nl-NL" altLang="nl-NL" sz="2800" dirty="0"/>
              <a:t>Korrel uit midden van de kolf net niet spatten</a:t>
            </a:r>
          </a:p>
          <a:p>
            <a:pPr eaLnBrk="1" hangingPunct="1"/>
            <a:r>
              <a:rPr lang="nl-NL" altLang="nl-NL" sz="2800" dirty="0"/>
              <a:t>Nog 5 groene bladeren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r>
              <a:rPr lang="nl-NL" altLang="nl-NL" sz="2800" dirty="0"/>
              <a:t>CCM/MKS korrelaanhechting is zwart</a:t>
            </a:r>
          </a:p>
        </p:txBody>
      </p:sp>
    </p:spTree>
    <p:extLst>
      <p:ext uri="{BB962C8B-B14F-4D97-AF65-F5344CB8AC3E}">
        <p14:creationId xmlns:p14="http://schemas.microsoft.com/office/powerpoint/2010/main" val="129600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Schema 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" y="728663"/>
            <a:ext cx="9829725" cy="60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1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Korrel is voornaamste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66865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6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Hakselen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dirty="0"/>
              <a:t>Zelfrijdend</a:t>
            </a:r>
          </a:p>
          <a:p>
            <a:pPr eaLnBrk="1" hangingPunct="1"/>
            <a:r>
              <a:rPr lang="nl-NL" altLang="nl-NL" sz="2800" dirty="0"/>
              <a:t>Rij-onafhankelijk</a:t>
            </a:r>
          </a:p>
          <a:p>
            <a:pPr eaLnBrk="1" hangingPunct="1"/>
            <a:r>
              <a:rPr lang="nl-NL" altLang="nl-NL" sz="2800" dirty="0"/>
              <a:t>Metaaldetector</a:t>
            </a:r>
          </a:p>
          <a:p>
            <a:pPr eaLnBrk="1" hangingPunct="1"/>
            <a:r>
              <a:rPr lang="nl-NL" altLang="nl-NL" sz="2800" dirty="0" err="1"/>
              <a:t>Korrelkneuzer</a:t>
            </a:r>
            <a:endParaRPr lang="nl-NL" altLang="nl-NL" sz="2800" dirty="0"/>
          </a:p>
          <a:p>
            <a:pPr eaLnBrk="1" hangingPunct="1"/>
            <a:r>
              <a:rPr lang="nl-NL" altLang="nl-NL" sz="2800" dirty="0"/>
              <a:t>Stoppels van 15 cm</a:t>
            </a:r>
          </a:p>
        </p:txBody>
      </p:sp>
    </p:spTree>
    <p:extLst>
      <p:ext uri="{BB962C8B-B14F-4D97-AF65-F5344CB8AC3E}">
        <p14:creationId xmlns:p14="http://schemas.microsoft.com/office/powerpoint/2010/main" val="118006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Inkuilverliezen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Goed </a:t>
            </a:r>
            <a:r>
              <a:rPr lang="nl-NL" sz="2800" dirty="0" err="1"/>
              <a:t>conserveerbaar</a:t>
            </a:r>
            <a:r>
              <a:rPr lang="nl-NL" sz="2800" dirty="0"/>
              <a:t> </a:t>
            </a:r>
          </a:p>
          <a:p>
            <a:pPr lvl="1"/>
            <a:r>
              <a:rPr lang="nl-NL" sz="2800" dirty="0"/>
              <a:t>Inkuilverlies en broei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Perssap</a:t>
            </a:r>
            <a:r>
              <a:rPr lang="nl-NL" sz="2800" dirty="0"/>
              <a:t> en conservering </a:t>
            </a:r>
          </a:p>
          <a:p>
            <a:pPr lvl="1"/>
            <a:r>
              <a:rPr lang="nl-NL" sz="2800" dirty="0"/>
              <a:t>Laagst bij 33-39% </a:t>
            </a:r>
          </a:p>
          <a:p>
            <a:pPr lvl="1"/>
            <a:r>
              <a:rPr lang="nl-NL" sz="2800" dirty="0"/>
              <a:t>Vermindering broei en schimmel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50422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189</TotalTime>
  <Words>209</Words>
  <Application>Microsoft Office PowerPoint</Application>
  <PresentationFormat>Diavoorstelling (4:3)</PresentationFormat>
  <Paragraphs>59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Yuverta</vt:lpstr>
      <vt:lpstr>H10. Oogst, opslag en bewaring</vt:lpstr>
      <vt:lpstr>Maximale voederwaardeopbrengst</vt:lpstr>
      <vt:lpstr>Maximale opbrengst</vt:lpstr>
      <vt:lpstr>Overig</vt:lpstr>
      <vt:lpstr>Wanneer oogsten</vt:lpstr>
      <vt:lpstr>Schema </vt:lpstr>
      <vt:lpstr>Korrel is voornaamste</vt:lpstr>
      <vt:lpstr>Hakselen</vt:lpstr>
      <vt:lpstr>Inkuilverliezen </vt:lpstr>
      <vt:lpstr>Inkuilen</vt:lpstr>
      <vt:lpstr>Rijkuil</vt:lpstr>
      <vt:lpstr>Voersnelheid</vt:lpstr>
      <vt:lpstr>Voederwaarde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35</cp:revision>
  <dcterms:created xsi:type="dcterms:W3CDTF">2021-03-01T11:59:21Z</dcterms:created>
  <dcterms:modified xsi:type="dcterms:W3CDTF">2022-11-02T08:41:51Z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